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36" autoAdjust="0"/>
    <p:restoredTop sz="94660"/>
  </p:normalViewPr>
  <p:slideViewPr>
    <p:cSldViewPr>
      <p:cViewPr>
        <p:scale>
          <a:sx n="75" d="100"/>
          <a:sy n="75" d="100"/>
        </p:scale>
        <p:origin x="-2790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2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1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6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8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6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5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9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3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9101-13DD-4FDA-BF71-F6B71E28521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4ED2-BCC5-41E2-AE17-1D5980684EF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:\Users\Taranim\Desktop\Picture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1197"/>
            <a:ext cx="552450" cy="45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05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Autofit/>
          </a:bodyPr>
          <a:lstStyle/>
          <a:p>
            <a:pPr rtl="1" fontAlgn="base">
              <a:lnSpc>
                <a:spcPct val="150000"/>
              </a:lnSpc>
            </a:pPr>
            <a:r>
              <a:rPr lang="en-US" sz="5900" b="1" dirty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5900" dirty="0">
                <a:latin typeface="Dubai Medium" pitchFamily="34" charset="-78"/>
                <a:cs typeface="Dubai Medium" pitchFamily="34" charset="-78"/>
              </a:rPr>
              <a:t>(أَنَــا وُجِـدْتُ </a:t>
            </a:r>
            <a:r>
              <a:rPr lang="ar-YE" sz="5900" dirty="0" smtClean="0">
                <a:latin typeface="Dubai Medium" pitchFamily="34" charset="-78"/>
                <a:cs typeface="Dubai Medium" pitchFamily="34" charset="-78"/>
              </a:rPr>
              <a:t>لِأَعْـبُـــدَك</a:t>
            </a:r>
            <a:r>
              <a:rPr lang="ar-EG" sz="59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59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5900" dirty="0" smtClean="0">
                <a:latin typeface="Dubai Medium" pitchFamily="34" charset="-78"/>
                <a:cs typeface="Dubai Medium" pitchFamily="34" charset="-78"/>
              </a:rPr>
              <a:t>أَنَــا </a:t>
            </a:r>
            <a:r>
              <a:rPr lang="ar-YE" sz="5900" dirty="0">
                <a:latin typeface="Dubai Medium" pitchFamily="34" charset="-78"/>
                <a:cs typeface="Dubai Medium" pitchFamily="34" charset="-78"/>
              </a:rPr>
              <a:t>وُجِــدْتُ لِأَعْـبُـــدَك</a:t>
            </a:r>
            <a:r>
              <a:rPr lang="en-US" sz="5900" dirty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5900" dirty="0">
                <a:latin typeface="Dubai Medium" pitchFamily="34" charset="-78"/>
                <a:cs typeface="Dubai Medium" pitchFamily="34" charset="-78"/>
              </a:rPr>
            </a:br>
            <a:r>
              <a:rPr lang="ar-YE" sz="5900" dirty="0">
                <a:latin typeface="Dubai Medium" pitchFamily="34" charset="-78"/>
                <a:cs typeface="Dubai Medium" pitchFamily="34" charset="-78"/>
              </a:rPr>
              <a:t>وُجِـدْتُ لِأَعْلِنَ اِسْمُـكَ </a:t>
            </a:r>
            <a:r>
              <a:rPr lang="ar-YE" sz="5900" dirty="0" smtClean="0">
                <a:latin typeface="Dubai Medium" pitchFamily="34" charset="-78"/>
                <a:cs typeface="Dubai Medium" pitchFamily="34" charset="-78"/>
              </a:rPr>
              <a:t>الثَّـمِين</a:t>
            </a:r>
            <a:r>
              <a:rPr lang="ar-EG" sz="59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59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59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5900" dirty="0">
                <a:latin typeface="Dubai Medium" pitchFamily="34" charset="-78"/>
                <a:cs typeface="Dubai Medium" pitchFamily="34" charset="-78"/>
              </a:rPr>
              <a:t>لِأَعْبُـدَك بِالـرُّوحِ وَبِالْحَـــقّ)2</a:t>
            </a:r>
            <a:endParaRPr lang="en-US" sz="59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065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8000" dirty="0">
                <a:latin typeface="Dubai Medium" pitchFamily="34" charset="-78"/>
                <a:cs typeface="Dubai Medium" pitchFamily="34" charset="-78"/>
              </a:rPr>
              <a:t>(لِأَعْبُـــدَك يَـا رَبِّــــي)4 </a:t>
            </a:r>
            <a:endParaRPr lang="en-US" sz="80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065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179388" y="3524250"/>
            <a:ext cx="84248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7000" b="1" dirty="0">
                <a:latin typeface="AXtMounir" pitchFamily="2" charset="2"/>
                <a:cs typeface="FS_Bold" pitchFamily="2" charset="-78"/>
              </a:rPr>
              <a:t>ترانيم عربية</a:t>
            </a:r>
            <a:r>
              <a:rPr lang="ar-EG" sz="5500" b="1" dirty="0">
                <a:latin typeface="AXtMounir" pitchFamily="2" charset="2"/>
                <a:cs typeface="FS_Bold" pitchFamily="2" charset="-78"/>
              </a:rPr>
              <a:t> </a:t>
            </a:r>
            <a:r>
              <a:rPr lang="en-US" sz="5000" b="1" dirty="0">
                <a:cs typeface="BrowalliaUPC" pitchFamily="34" charset="-34"/>
              </a:rPr>
              <a:t>www.taranimarabia.org</a:t>
            </a:r>
          </a:p>
        </p:txBody>
      </p:sp>
      <p:pic>
        <p:nvPicPr>
          <p:cNvPr id="1026" name="Picture 2" descr="C:\Users\Taranim\Desktop\Logo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950" y="990600"/>
            <a:ext cx="2779621" cy="212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64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3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(أَنَــا وُجِـدْتُ لِأَعْـبُـــدَك أَنَــا وُجِــدْتُ لِأَعْـبُـــدَك وُجِـدْتُ لِأَعْلِنَ اِسْمُـكَ الثَّـمِين  لِأَعْبُـدَك بِالـرُّوحِ وَبِالْحَـــقّ)2</vt:lpstr>
      <vt:lpstr>(لِأَعْبُـــدَك يَـا رَبِّــــي)4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2017-10-28T10:18:38Z</dcterms:created>
  <dcterms:modified xsi:type="dcterms:W3CDTF">2018-01-29T07:43:11Z</dcterms:modified>
</cp:coreProperties>
</file>