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2"/>
  </p:handoutMasterIdLst>
  <p:sldIdLst>
    <p:sldId id="257" r:id="rId2"/>
    <p:sldId id="258" r:id="rId3"/>
    <p:sldId id="259" r:id="rId4"/>
    <p:sldId id="293" r:id="rId5"/>
    <p:sldId id="260" r:id="rId6"/>
    <p:sldId id="294" r:id="rId7"/>
    <p:sldId id="261" r:id="rId8"/>
    <p:sldId id="295" r:id="rId9"/>
    <p:sldId id="266" r:id="rId10"/>
    <p:sldId id="29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62" r:id="rId28"/>
    <p:sldId id="263" r:id="rId29"/>
    <p:sldId id="264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44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7770F-13E6-4542-9B6D-939882A845D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6A443-05C8-48AC-B6BA-3CCD7ED6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9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3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4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8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5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4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3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6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3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5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1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AE04-CCE4-4525-B820-E2DC10583B3D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C752-DE17-4280-BFBE-C140ECC6BC2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:\Users\Taranim\Desktop\Picture1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1197"/>
            <a:ext cx="552450" cy="45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85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أَيُّهَا النُّورُ الَّذِي أَشْرَق </a:t>
            </a:r>
            <a:r>
              <a:rPr lang="en-US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عَلَى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مَنْ فِي الظُّلْمَةِ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لِيَنْطِق</a:t>
            </a:r>
            <a:r>
              <a:rPr lang="en-US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بِبَهَـائِكَ بَلّ وَيُبَـوِّق </a:t>
            </a:r>
            <a:endParaRPr lang="en-US" sz="66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ar-YE" sz="7200" dirty="0">
                <a:latin typeface="Dubai Medium" pitchFamily="34" charset="-78"/>
                <a:cs typeface="Dubai Medium" pitchFamily="34" charset="-78"/>
              </a:rPr>
              <a:t>سَبِّحُــوه وَزِيدُوهُ عُلُــوَّا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2623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الآبُ يَتَكَلَّـم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بِـك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وَالرُّوحُ يَتَكَلَّـم عَنَّـك 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وَالْخَلِيقَـةُ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تُمَجِــدَّك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بِكَ يَا رَبُّ يَتَكَلَّــم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جَمِيع مَنْ عَنَّك يَتَكَلَّـم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أَعْطِي لِسَانِي أَنْ يَتَعَلَّـم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بِمَوْتِكَ شُقَّ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الْحِجَاب</a:t>
            </a:r>
            <a:r>
              <a:rPr lang="en-US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وَبِجَسَدِكَ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فُتِحَ لَنَا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الْبَاب</a:t>
            </a:r>
            <a:r>
              <a:rPr lang="en-US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لِنَسْجُدَ بِكَ فِي الرُّوحِ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لِلْآب</a:t>
            </a:r>
            <a:endParaRPr lang="en-US" sz="66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بِهَارُون بَدَأَ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الْكَهَنُوت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الأَرْضِي وَبْقِيَافَا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يَمُوت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أَمَّا لَكَ فَكَهَنُوت لاَ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يَمُوت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1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رَفَضَت أُورُشَلِيم عِزَّهَا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وَصَلَبَتَ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اِبْن دَاوُد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رَبَّهَا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فَأُعْطِيَ لِلْأُمَمِ وَصَار لَهَا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لَوْ عَرَفَ الْعَالَم أَنَّك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رَبِّ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الْمَجْدِ لَمَا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صَلَبَك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حَكِّم قَلْبِـي لِيُسِـرَّك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400" dirty="0">
                <a:latin typeface="Dubai Medium" pitchFamily="34" charset="-78"/>
                <a:cs typeface="Dubai Medium" pitchFamily="34" charset="-78"/>
              </a:rPr>
              <a:t>فِي الصَّلِيب سُحِقَ الشَّيْطَان </a:t>
            </a:r>
            <a:r>
              <a:rPr lang="en-US" sz="64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4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وَعلَى </a:t>
            </a:r>
            <a:r>
              <a:rPr lang="ar-YE" sz="6400" dirty="0">
                <a:latin typeface="Dubai Medium" pitchFamily="34" charset="-78"/>
                <a:cs typeface="Dubai Medium" pitchFamily="34" charset="-78"/>
              </a:rPr>
              <a:t>الْمِيَاه ضُرِب </a:t>
            </a: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لُويَاثَان</a:t>
            </a:r>
            <a:r>
              <a:rPr lang="en-US" sz="64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4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وَفِي </a:t>
            </a:r>
            <a:r>
              <a:rPr lang="ar-YE" sz="6400" dirty="0">
                <a:latin typeface="Dubai Medium" pitchFamily="34" charset="-78"/>
                <a:cs typeface="Dubai Medium" pitchFamily="34" charset="-78"/>
              </a:rPr>
              <a:t>الأَحَدِ الْمَوْتُ </a:t>
            </a: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يُهَان</a:t>
            </a:r>
            <a:endParaRPr lang="en-US" sz="64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مَلِك اللِّيل يُدْعَى زُهْرَة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مَاتَ الْجُمْعَة إِتْنَاشَر ظُهْرَا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وَمَلِكُ النَّهَار قَهَرَهُ فَجْرَا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900" dirty="0">
                <a:latin typeface="Dubai Medium" pitchFamily="34" charset="-78"/>
                <a:cs typeface="Dubai Medium" pitchFamily="34" charset="-78"/>
              </a:rPr>
              <a:t>ضُهْر الْجُمْعَة إِتْحَوِّل </a:t>
            </a:r>
            <a:r>
              <a:rPr lang="ar-YE" sz="6900" dirty="0" smtClean="0">
                <a:latin typeface="Dubai Medium" pitchFamily="34" charset="-78"/>
                <a:cs typeface="Dubai Medium" pitchFamily="34" charset="-78"/>
              </a:rPr>
              <a:t>لِيل</a:t>
            </a:r>
            <a:r>
              <a:rPr lang="en-US" sz="69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9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900" dirty="0" smtClean="0">
                <a:latin typeface="Dubai Medium" pitchFamily="34" charset="-78"/>
                <a:cs typeface="Dubai Medium" pitchFamily="34" charset="-78"/>
              </a:rPr>
              <a:t>وَالظُّلْمَة </a:t>
            </a:r>
            <a:r>
              <a:rPr lang="ar-YE" sz="6900" dirty="0">
                <a:latin typeface="Dubai Medium" pitchFamily="34" charset="-78"/>
                <a:cs typeface="Dubai Medium" pitchFamily="34" charset="-78"/>
              </a:rPr>
              <a:t>فِي الأَحَد لِنَهَار </a:t>
            </a:r>
            <a:r>
              <a:rPr lang="en-US" sz="69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9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900" dirty="0" smtClean="0">
                <a:latin typeface="Dubai Medium" pitchFamily="34" charset="-78"/>
                <a:cs typeface="Dubai Medium" pitchFamily="34" charset="-78"/>
              </a:rPr>
              <a:t>وِالثَّامِن </a:t>
            </a:r>
            <a:r>
              <a:rPr lang="ar-YE" sz="6900" dirty="0">
                <a:latin typeface="Dubai Medium" pitchFamily="34" charset="-78"/>
                <a:cs typeface="Dubai Medium" pitchFamily="34" charset="-78"/>
              </a:rPr>
              <a:t>بَقَى فَجْر </a:t>
            </a:r>
            <a:r>
              <a:rPr lang="ar-YE" sz="6900" dirty="0" smtClean="0">
                <a:latin typeface="Dubai Medium" pitchFamily="34" charset="-78"/>
                <a:cs typeface="Dubai Medium" pitchFamily="34" charset="-78"/>
              </a:rPr>
              <a:t>الأَدْهَار</a:t>
            </a:r>
            <a:endParaRPr lang="en-US" sz="69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ar-YE" sz="7200" dirty="0">
                <a:latin typeface="Dubai Medium" pitchFamily="34" charset="-78"/>
                <a:cs typeface="Dubai Medium" pitchFamily="34" charset="-78"/>
              </a:rPr>
              <a:t>سَبِّحُــوه وَزِيدُوهُ عُلُــوَّا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زُهْرَة بِنْت الصُّبْح أُبِيد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وَالْجُمْعَة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أُظْلِمَ عَلَى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إِيد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يَسُوع كَوْكَب الْصُبْح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الْمَجِيد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الْجُمْعَـة بَيت الآلاَم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وَيَوْم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الشِّرِّير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وِالإِظْـلاَم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قُهِرَ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بِالأَحَدِ الَّذِي قَـام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بِالْعَظَمَةِ سَقَطَ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الشَّيْطَان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وَبِالاِتِّضَاع رُفِعَ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الإِنْسَان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وِبِالنِّعْمَة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أُخِذَ الإِيمَـان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شَجَرَة الصَّلِيب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غُرِسَت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فَأَقْتَلَعَت شَجَرَةِ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الْمَوْت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وَعَصَا اِبْنُ اللهِ أَثْمَـرَت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دَفَنُوا الثَّمَر الْحِلْوْ فِي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مُرّ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وِقَبْر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تَلاَت أَيَّام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زَهَّـر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لأَنُّه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بِلاَ فَسَاد وَلاَ شَـرّ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بُطْرُس بَعْد مَا أَنْكَرَك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جَرَى لِلْقَبْـرِ لِيَنْظُـرَك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جَرِّينَا مَعَاه إِحْنَا بِنْحِبَّك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صَالَحْتَ الأَرْضَ مَعَ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السَّمَاء</a:t>
            </a:r>
            <a:r>
              <a:rPr lang="en-US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وَمَزَجْتَ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الإِنْجِيل بِالتَّوْرَاة </a:t>
            </a:r>
            <a:r>
              <a:rPr lang="en-US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يَا مَن صَارَ بَشَرًا وَهُوَ الله </a:t>
            </a:r>
            <a:endParaRPr lang="en-US" sz="66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أَنْزَلْتَ مَعَكَ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السَّمَائِيين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وَأَصْعَدَّت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مَعَكَ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الأَرْضِيين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وَجَعَلْتَ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الْبَشَرَ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إِلَهِييـن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آدَم وَحَـوَاء طُـرِدَا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وَلَوْحَيّ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الْعَهْدِ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كُسِـرَا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فَأَعَدْتَنَـا وَجَدَّدْتَنَــا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نَـزَلَ آدَم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لِلْقَبْــرِ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فَنَزَلْتَ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يَا اَبْنَ الله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قَبْرِي</a:t>
            </a:r>
            <a:r>
              <a:rPr lang="en-US" sz="7200" dirty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وَقُمْتَ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وَبَدَأَ بِكَ عُمْرِي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أَيُّهَـا الَّذِي بِحُبِّــهِ 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رَفَعَ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الْخَطِيَّـة بِصَلْبِـهِ 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لأُحَـدِّثَ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بِفَضْلِــهِ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تَعَالَى يَا آدَم فِرْدَوْسَك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عُودِي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يَا حَوَّاء إِلَى سَكَنِك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أَعَادَ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الله تَانِي خَلْقَـك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حُبَّـك أَنْزَلَكَ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لَنَـا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فَصِرْتَ بَشَـرًا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مِثْلَنَـا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بِلاَ خَطِيَّة لِتَمُوت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عَنَّـا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بِالْحُـبِّ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إِفْتَقَدْتَنَـا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وَبِالـدَّمِّ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اِشْتَـرَيْتَنَــا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وَبِالْمَـوْتِ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خَلَّصْتَنَـا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مَجَانًـا أَعْطَيْتَنَــا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ثِيـاب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الْبِرِّ وَقُلْتَ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لَنَـا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إِحْفَظ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ثِيابَـك طَاهِـرَة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بِحُبِّـكَ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حَمَلْتَنَــا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وَبِدَمِـكَ سَتَرْتَنَـــا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وَبِرُوحِـكَ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أَنْـتَ لَنَـا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بِنِعْمَتِـكَ جَبَلْتَنَــا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وَخَلَّصْتَنَا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وَتَسِيـر بِنَـا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وَبِنِعْمَتِكَ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سَتَأتِـي لَنَـا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فِي السَّبْتِ </a:t>
            </a:r>
            <a:r>
              <a:rPr lang="ar-YE" sz="7200">
                <a:latin typeface="Dubai Medium" pitchFamily="34" charset="-78"/>
                <a:cs typeface="Dubai Medium" pitchFamily="34" charset="-78"/>
              </a:rPr>
              <a:t>الرَّاحَة </a:t>
            </a:r>
            <a:r>
              <a:rPr lang="ar-YE" sz="7200" smtClean="0">
                <a:latin typeface="Dubai Medium" pitchFamily="34" charset="-78"/>
                <a:cs typeface="Dubai Medium" pitchFamily="34" charset="-78"/>
              </a:rPr>
              <a:t>لإِتْمَام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الأَعْمَال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وَنِهَايَة الأَيَّـام 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رَمْز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لِمُلْكِ رَئِيسِ السَّلَام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الْمَنُّ الْوَاحِد فِي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سَمَاه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يُعْطَى يَوْمِيًّا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لِلْحَيَــاة</a:t>
            </a:r>
            <a:r>
              <a:rPr lang="en-US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مَـن هُوَ هَذَا إِلاَّ اِبْنُ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الله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923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400" dirty="0">
                <a:latin typeface="Dubai Medium" pitchFamily="34" charset="-78"/>
                <a:cs typeface="Dubai Medium" pitchFamily="34" charset="-78"/>
              </a:rPr>
              <a:t>أَيُّهَا الْوَاحِد </a:t>
            </a: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الْوَحِيـد</a:t>
            </a:r>
            <a:r>
              <a:rPr lang="en-US" sz="64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4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وَحَّد </a:t>
            </a:r>
            <a:r>
              <a:rPr lang="ar-YE" sz="6400" dirty="0">
                <a:latin typeface="Dubai Medium" pitchFamily="34" charset="-78"/>
                <a:cs typeface="Dubai Medium" pitchFamily="34" charset="-78"/>
              </a:rPr>
              <a:t>جَسَدَك بِالرُّوح </a:t>
            </a: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وَيِزِيد</a:t>
            </a:r>
            <a:r>
              <a:rPr lang="en-US" sz="64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4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6400" dirty="0">
                <a:latin typeface="Dubai Medium" pitchFamily="34" charset="-78"/>
                <a:cs typeface="Dubai Medium" pitchFamily="34" charset="-78"/>
              </a:rPr>
              <a:t>شَعْبَك بِالتَّعْزِيَّة </a:t>
            </a:r>
            <a:r>
              <a:rPr lang="ar-YE" sz="6400" dirty="0" smtClean="0">
                <a:latin typeface="Dubai Medium" pitchFamily="34" charset="-78"/>
                <a:cs typeface="Dubai Medium" pitchFamily="34" charset="-78"/>
              </a:rPr>
              <a:t>وِالتَّمْجِيد</a:t>
            </a:r>
            <a:endParaRPr lang="en-US" sz="64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000" dirty="0">
                <a:latin typeface="Dubai Medium" pitchFamily="34" charset="-78"/>
                <a:cs typeface="Dubai Medium" pitchFamily="34" charset="-78"/>
              </a:rPr>
              <a:t>الْمَجْدُ لِلْآبِ </a:t>
            </a:r>
            <a:r>
              <a:rPr lang="ar-YE" sz="6000" dirty="0" smtClean="0">
                <a:latin typeface="Dubai Medium" pitchFamily="34" charset="-78"/>
                <a:cs typeface="Dubai Medium" pitchFamily="34" charset="-78"/>
              </a:rPr>
              <a:t>والاِبْن</a:t>
            </a:r>
            <a:r>
              <a:rPr lang="en-US" sz="60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0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0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6000" dirty="0">
                <a:latin typeface="Dubai Medium" pitchFamily="34" charset="-78"/>
                <a:cs typeface="Dubai Medium" pitchFamily="34" charset="-78"/>
              </a:rPr>
              <a:t>وِالرُّوحِ الْقُـدُسِ </a:t>
            </a:r>
            <a:r>
              <a:rPr lang="ar-YE" sz="6000" dirty="0" smtClean="0">
                <a:latin typeface="Dubai Medium" pitchFamily="34" charset="-78"/>
                <a:cs typeface="Dubai Medium" pitchFamily="34" charset="-78"/>
              </a:rPr>
              <a:t>آمِين</a:t>
            </a:r>
            <a:r>
              <a:rPr lang="en-US" sz="60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0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000" dirty="0" smtClean="0">
                <a:latin typeface="Dubai Medium" pitchFamily="34" charset="-78"/>
                <a:cs typeface="Dubai Medium" pitchFamily="34" charset="-78"/>
              </a:rPr>
              <a:t>الآنَ </a:t>
            </a:r>
            <a:r>
              <a:rPr lang="ar-YE" sz="6000" dirty="0">
                <a:latin typeface="Dubai Medium" pitchFamily="34" charset="-78"/>
                <a:cs typeface="Dubai Medium" pitchFamily="34" charset="-78"/>
              </a:rPr>
              <a:t>وَكُلَّ أَوَان وَإِلَى دَهْرِ </a:t>
            </a:r>
            <a:r>
              <a:rPr lang="ar-YE" sz="6000" dirty="0" smtClean="0">
                <a:latin typeface="Dubai Medium" pitchFamily="34" charset="-78"/>
                <a:cs typeface="Dubai Medium" pitchFamily="34" charset="-78"/>
              </a:rPr>
              <a:t>الدَّاهِرِين</a:t>
            </a:r>
            <a:r>
              <a:rPr lang="en-US" sz="60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en-US" sz="60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000" dirty="0" smtClean="0">
                <a:latin typeface="Dubai Medium" pitchFamily="34" charset="-78"/>
                <a:cs typeface="Dubai Medium" pitchFamily="34" charset="-78"/>
              </a:rPr>
              <a:t>آمِــــيــــــن</a:t>
            </a:r>
            <a:endParaRPr lang="en-US" sz="60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90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ar-YE" sz="7200" dirty="0">
                <a:latin typeface="Dubai Medium" pitchFamily="34" charset="-78"/>
                <a:cs typeface="Dubai Medium" pitchFamily="34" charset="-78"/>
              </a:rPr>
              <a:t>سَبِّحُــوه وَزِيدُوهُ عُلُــوَّا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26237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179388" y="3524250"/>
            <a:ext cx="84248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7000" b="1" dirty="0">
                <a:latin typeface="AXtMounir" pitchFamily="2" charset="2"/>
                <a:cs typeface="FS_Bold" pitchFamily="2" charset="-78"/>
              </a:rPr>
              <a:t>ترانيم عربية</a:t>
            </a:r>
            <a:r>
              <a:rPr lang="ar-EG" sz="5500" b="1" dirty="0">
                <a:latin typeface="AXtMounir" pitchFamily="2" charset="2"/>
                <a:cs typeface="FS_Bold" pitchFamily="2" charset="-78"/>
              </a:rPr>
              <a:t> </a:t>
            </a:r>
            <a:r>
              <a:rPr lang="en-US" sz="5000" b="1" dirty="0">
                <a:cs typeface="BrowalliaUPC" pitchFamily="34" charset="-34"/>
              </a:rPr>
              <a:t>www.taranimarabia.org</a:t>
            </a:r>
          </a:p>
        </p:txBody>
      </p:sp>
      <p:pic>
        <p:nvPicPr>
          <p:cNvPr id="1026" name="Picture 2" descr="C:\Users\Taranim\Desktop\Logo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950" y="990600"/>
            <a:ext cx="2779621" cy="212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64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3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أَيُّهَا الْحِكْمَة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أَعْطِنِـي </a:t>
            </a:r>
            <a:r>
              <a:rPr lang="ar-EG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أَنْ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أَشْدُو لَكَ </a:t>
            </a: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وَأَرْتَـوِي</a:t>
            </a:r>
            <a:r>
              <a:rPr lang="ar-EG" sz="66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66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6600" dirty="0" smtClean="0">
                <a:latin typeface="Dubai Medium" pitchFamily="34" charset="-78"/>
                <a:cs typeface="Dubai Medium" pitchFamily="34" charset="-78"/>
              </a:rPr>
              <a:t>مِـنْ </a:t>
            </a:r>
            <a:r>
              <a:rPr lang="ar-YE" sz="6600" dirty="0">
                <a:latin typeface="Dubai Medium" pitchFamily="34" charset="-78"/>
                <a:cs typeface="Dubai Medium" pitchFamily="34" charset="-78"/>
              </a:rPr>
              <a:t>نَبْعِـكَ لأُغَنِّـي</a:t>
            </a:r>
            <a:endParaRPr lang="en-US" sz="66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ar-YE" sz="7200" dirty="0">
                <a:latin typeface="Dubai Medium" pitchFamily="34" charset="-78"/>
                <a:cs typeface="Dubai Medium" pitchFamily="34" charset="-78"/>
              </a:rPr>
              <a:t>سَبِّحُــوه وَزِيدُوهُ عُلُــوَّا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262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أَيُّهَا الْقَابِـلُ الْقَرَابِيـن 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يَا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مَن قُرِّبَ عَنْ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الآثِمِين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إِقْبَل قُرْبَانِي مَعَ الْقَائِلِين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37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ar-YE" sz="7200" dirty="0">
                <a:latin typeface="Dubai Medium" pitchFamily="34" charset="-78"/>
                <a:cs typeface="Dubai Medium" pitchFamily="34" charset="-78"/>
              </a:rPr>
              <a:t>سَبِّحُــوه وَزِيدُوهُ عُلُــوَّا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262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YE" sz="7200" dirty="0">
                <a:latin typeface="Dubai Medium" pitchFamily="34" charset="-78"/>
                <a:cs typeface="Dubai Medium" pitchFamily="34" charset="-78"/>
              </a:rPr>
              <a:t>أَيُّهَا الْقَابِـلُ الْحَرْبَـة 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وَالْرُّمْحَ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لأَجْلِي </a:t>
            </a: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بِمَحَبّـَة</a:t>
            </a:r>
            <a:r>
              <a:rPr lang="ar-EG" sz="7200" dirty="0" smtClean="0">
                <a:latin typeface="Dubai Medium" pitchFamily="34" charset="-78"/>
                <a:cs typeface="Dubai Medium" pitchFamily="34" charset="-78"/>
              </a:rPr>
              <a:t/>
            </a:r>
            <a:br>
              <a:rPr lang="ar-EG" sz="7200" dirty="0" smtClean="0">
                <a:latin typeface="Dubai Medium" pitchFamily="34" charset="-78"/>
                <a:cs typeface="Dubai Medium" pitchFamily="34" charset="-78"/>
              </a:rPr>
            </a:br>
            <a:r>
              <a:rPr lang="ar-YE" sz="7200" dirty="0" smtClean="0">
                <a:latin typeface="Dubai Medium" pitchFamily="34" charset="-78"/>
                <a:cs typeface="Dubai Medium" pitchFamily="34" charset="-78"/>
              </a:rPr>
              <a:t> </a:t>
            </a:r>
            <a:r>
              <a:rPr lang="ar-YE" sz="7200" dirty="0">
                <a:latin typeface="Dubai Medium" pitchFamily="34" charset="-78"/>
                <a:cs typeface="Dubai Medium" pitchFamily="34" charset="-78"/>
              </a:rPr>
              <a:t>لِيَفِضْ قَلْبِـي لِمَـنْ أَحَـبَّ</a:t>
            </a:r>
            <a:endParaRPr lang="en-US" sz="7200" dirty="0">
              <a:latin typeface="Dubai Medium" pitchFamily="34" charset="-78"/>
              <a:cs typeface="Dubai Medium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35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130</Words>
  <Application>Microsoft Office PowerPoint</Application>
  <PresentationFormat>On-screen Show (4:3)</PresentationFormat>
  <Paragraphs>40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أَيُّهَا النُّورُ الَّذِي أَشْرَق  عَلَى مَنْ فِي الظُّلْمَةِ لِيَنْطِق  بِبَهَـائِكَ بَلّ وَيُبَـوِّق </vt:lpstr>
      <vt:lpstr>سَبِّحُــوه وَزِيدُوهُ عُلُــوَّا</vt:lpstr>
      <vt:lpstr>أَيُّهَـا الَّذِي بِحُبِّــهِ  رَفَعَ الْخَطِيَّـة بِصَلْبِـهِ  لأُحَـدِّثَ بِفَضْلِــهِ</vt:lpstr>
      <vt:lpstr>سَبِّحُــوه وَزِيدُوهُ عُلُــوَّا</vt:lpstr>
      <vt:lpstr>أَيُّهَا الْحِكْمَة أَعْطِنِـي  أَنْ أَشْدُو لَكَ وَأَرْتَـوِي مِـنْ نَبْعِـكَ لأُغَنِّـي</vt:lpstr>
      <vt:lpstr>سَبِّحُــوه وَزِيدُوهُ عُلُــوَّا</vt:lpstr>
      <vt:lpstr>أَيُّهَا الْقَابِـلُ الْقَرَابِيـن  يَا مَن قُرِّبَ عَنْ الآثِمِين  إِقْبَل قُرْبَانِي مَعَ الْقَائِلِين</vt:lpstr>
      <vt:lpstr>سَبِّحُــوه وَزِيدُوهُ عُلُــوَّا</vt:lpstr>
      <vt:lpstr>أَيُّهَا الْقَابِـلُ الْحَرْبَـة  وَالْرُّمْحَ لأَجْلِي بِمَحَبّـَة  لِيَفِضْ قَلْبِـي لِمَـنْ أَحَـبَّ</vt:lpstr>
      <vt:lpstr>سَبِّحُــوه وَزِيدُوهُ عُلُــوَّا</vt:lpstr>
      <vt:lpstr>الآبُ يَتَكَلَّـم بِـك  وَالرُّوحُ يَتَكَلَّـم عَنَّـك  وَالْخَلِيقَـةُ تُمَجِــدَّك</vt:lpstr>
      <vt:lpstr>بِكَ يَا رَبُّ يَتَكَلَّــم جَمِيع مَنْ عَنَّك يَتَكَلَّـم  أَعْطِي لِسَانِي أَنْ يَتَعَلَّـم</vt:lpstr>
      <vt:lpstr>بِمَوْتِكَ شُقَّ الْحِجَاب وَبِجَسَدِكَ فُتِحَ لَنَا الْبَاب  لِنَسْجُدَ بِكَ فِي الرُّوحِ لِلْآب</vt:lpstr>
      <vt:lpstr>بِهَارُون بَدَأَ الْكَهَنُوت  الأَرْضِي وَبْقِيَافَا يَمُوت  أَمَّا لَكَ فَكَهَنُوت لاَ يَمُوت</vt:lpstr>
      <vt:lpstr>رَفَضَت أُورُشَلِيم عِزَّهَا  وَصَلَبَتَ اِبْن دَاوُد رَبَّهَا  فَأُعْطِيَ لِلْأُمَمِ وَصَار لَهَا</vt:lpstr>
      <vt:lpstr>لَوْ عَرَفَ الْعَالَم أَنَّك  رَبِّ الْمَجْدِ لَمَا صَلَبَك  حَكِّم قَلْبِـي لِيُسِـرَّك</vt:lpstr>
      <vt:lpstr>فِي الصَّلِيب سُحِقَ الشَّيْطَان  وَعلَى الْمِيَاه ضُرِب لُويَاثَان وَفِي الأَحَدِ الْمَوْتُ يُهَان</vt:lpstr>
      <vt:lpstr>مَلِك اللِّيل يُدْعَى زُهْرَة مَاتَ الْجُمْعَة إِتْنَاشَر ظُهْرَا وَمَلِكُ النَّهَار قَهَرَهُ فَجْرَا</vt:lpstr>
      <vt:lpstr>ضُهْر الْجُمْعَة إِتْحَوِّل لِيل وَالظُّلْمَة فِي الأَحَد لِنَهَار  وِالثَّامِن بَقَى فَجْر الأَدْهَار</vt:lpstr>
      <vt:lpstr>زُهْرَة بِنْت الصُّبْح أُبِيد  وَالْجُمْعَة أُظْلِمَ عَلَى إِيد  يَسُوع كَوْكَب الْصُبْح الْمَجِيد</vt:lpstr>
      <vt:lpstr>الْجُمْعَـة بَيت الآلاَم  وَيَوْم الشِّرِّير وِالإِظْـلاَم قُهِرَ بِالأَحَدِ الَّذِي قَـام</vt:lpstr>
      <vt:lpstr>بِالْعَظَمَةِ سَقَطَ الشَّيْطَان  وَبِالاِتِّضَاع رُفِعَ الإِنْسَان وِبِالنِّعْمَة أُخِذَ الإِيمَـان</vt:lpstr>
      <vt:lpstr>شَجَرَة الصَّلِيب غُرِسَت  فَأَقْتَلَعَت شَجَرَةِ الْمَوْت  وَعَصَا اِبْنُ اللهِ أَثْمَـرَت</vt:lpstr>
      <vt:lpstr>دَفَنُوا الثَّمَر الْحِلْوْ فِي مُرّ وِقَبْر تَلاَت أَيَّام زَهَّـر لأَنُّه بِلاَ فَسَاد وَلاَ شَـرّ</vt:lpstr>
      <vt:lpstr>بُطْرُس بَعْد مَا أَنْكَرَك  جَرَى لِلْقَبْـرِ لِيَنْظُـرَك  جَرِّينَا مَعَاه إِحْنَا بِنْحِبَّك</vt:lpstr>
      <vt:lpstr>صَالَحْتَ الأَرْضَ مَعَ السَّمَاء وَمَزَجْتَ الإِنْجِيل بِالتَّوْرَاة   يَا مَن صَارَ بَشَرًا وَهُوَ الله </vt:lpstr>
      <vt:lpstr>أَنْزَلْتَ مَعَكَ السَّمَائِيين وَأَصْعَدَّت مَعَكَ الأَرْضِيين وَجَعَلْتَ الْبَشَرَ إِلَهِييـن</vt:lpstr>
      <vt:lpstr>آدَم وَحَـوَاء طُـرِدَا  وَلَوْحَيّ الْعَهْدِ كُسِـرَا  فَأَعَدْتَنَـا وَجَدَّدْتَنَــا</vt:lpstr>
      <vt:lpstr>نَـزَلَ آدَم لِلْقَبْــرِ فَنَزَلْتَ يَا اَبْنَ الله قَبْرِي وَقُمْتَ وَبَدَأَ بِكَ عُمْرِي</vt:lpstr>
      <vt:lpstr>تَعَالَى يَا آدَم فِرْدَوْسَك  عُودِي يَا حَوَّاء إِلَى سَكَنِك  أَعَادَ الله تَانِي خَلْقَـك</vt:lpstr>
      <vt:lpstr>حُبَّـك أَنْزَلَكَ لَنَـا  فَصِرْتَ بَشَـرًا مِثْلَنَـا  بِلاَ خَطِيَّة لِتَمُوت عَنَّـا</vt:lpstr>
      <vt:lpstr>بِالْحُـبِّ إِفْتَقَدْتَنَـا وَبِالـدَّمِّ اِشْتَـرَيْتَنَــا  وَبِالْمَـوْتِ خَلَّصْتَنَـا</vt:lpstr>
      <vt:lpstr>مَجَانًـا أَعْطَيْتَنَــا  ثِيـاب الْبِرِّ وَقُلْتَ لَنَـا إِحْفَظ ثِيابَـك طَاهِـرَة</vt:lpstr>
      <vt:lpstr>بِحُبِّـكَ حَمَلْتَنَــا  وَبِدَمِـكَ سَتَرْتَنَـــا  وَبِرُوحِـكَ أَنْـتَ لَنَـا</vt:lpstr>
      <vt:lpstr>بِنِعْمَتِـكَ جَبَلْتَنَــا  وَخَلَّصْتَنَا وَتَسِيـر بِنَـا  وَبِنِعْمَتِكَ سَتَأتِـي لَنَـا</vt:lpstr>
      <vt:lpstr>فِي السَّبْتِ الرَّاحَة لإِتْمَام الأَعْمَال وَنِهَايَة الأَيَّـام  رَمْز لِمُلْكِ رَئِيسِ السَّلَام</vt:lpstr>
      <vt:lpstr>الْمَنُّ الْوَاحِد فِي سَمَاه  يُعْطَى يَوْمِيًّا لِلْحَيَــاة  مَـن هُوَ هَذَا إِلاَّ اِبْنُ الله</vt:lpstr>
      <vt:lpstr>أَيُّهَا الْوَاحِد الْوَحِيـد وَحَّد جَسَدَك بِالرُّوح وَيِزِيد  شَعْبَك بِالتَّعْزِيَّة وِالتَّمْجِيد</vt:lpstr>
      <vt:lpstr>الْمَجْدُ لِلْآبِ والاِبْن  وِالرُّوحِ الْقُـدُسِ آمِين الآنَ وَكُلَّ أَوَان وَإِلَى دَهْرِ الدَّاهِرِين آمِــــيــــــن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2017-12-13T11:55:43Z</dcterms:created>
  <dcterms:modified xsi:type="dcterms:W3CDTF">2018-01-29T07:45:13Z</dcterms:modified>
</cp:coreProperties>
</file>